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  <p:sldId id="742" r:id="rId12"/>
    <p:sldId id="743" r:id="rId13"/>
    <p:sldId id="744" r:id="rId14"/>
  </p:sldIdLst>
  <p:sldSz cx="18288000" cy="10287000"/>
  <p:notesSz cx="6858000" cy="9144000"/>
  <p:embeddedFontLst>
    <p:embeddedFont>
      <p:font typeface="Amasis MT Pro Medium" panose="020B0604020202020204" charset="0"/>
      <p:regular r:id="rId16"/>
      <p:italic r:id="rId17"/>
    </p:embeddedFont>
    <p:embeddedFont>
      <p:font typeface="Arimo Bold" panose="020B0604020202020204" charset="0"/>
      <p:regular r:id="rId18"/>
      <p:bold r:id="rId19"/>
    </p:embeddedFont>
    <p:embeddedFont>
      <p:font typeface="Baskerville Old Face" panose="02020602080505020303" pitchFamily="18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 Pro Bold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66" d="100"/>
          <a:sy n="66" d="100"/>
        </p:scale>
        <p:origin x="-168" y="-6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2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4986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271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chart" Target="../charts/chart3.xml"/><Relationship Id="rId5" Type="http://schemas.openxmlformats.org/officeDocument/2006/relationships/image" Target="../media/image49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F82E93-360D-4BA6-AC28-5A6C74E5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20989"/>
            <a:ext cx="5424747" cy="8093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31510F4-B14E-45A4-A974-8CBB0DEB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45247"/>
              </p:ext>
            </p:extLst>
          </p:nvPr>
        </p:nvGraphicFramePr>
        <p:xfrm>
          <a:off x="7261834" y="2597243"/>
          <a:ext cx="9197366" cy="3460657"/>
        </p:xfrm>
        <a:graphic>
          <a:graphicData uri="http://schemas.openxmlformats.org/drawingml/2006/table">
            <a:tbl>
              <a:tblPr/>
              <a:tblGrid>
                <a:gridCol w="3653159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544207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Abbonamento mensile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252€/y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Commissione dei pagamenti online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2,9% + 30 centesimi per ogni transazione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per la gestione del servizio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-abbonamento annuo - opzionale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500€ 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assistenza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10€/h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73747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Hosting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0€ compreso in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9612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Dominio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1.99€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Costi Database 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A seconda della potenza di calcolo necessario a partire da 80€ l’anno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11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 annuale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latin typeface="Amasis MT Pro Medium" panose="02040604050005020304" pitchFamily="18" charset="0"/>
              </a:rPr>
              <a:t>Previsione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latin typeface="Amasis MT Pro Medium" panose="02040604050005020304" pitchFamily="18" charset="0"/>
              </a:rPr>
              <a:t>costi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&amp; </a:t>
            </a:r>
            <a:r>
              <a:rPr lang="en-US" sz="8903" dirty="0" err="1">
                <a:latin typeface="Amasis MT Pro Medium" panose="02040604050005020304" pitchFamily="18" charset="0"/>
              </a:rPr>
              <a:t>servizi</a:t>
            </a:r>
            <a:endParaRPr lang="en-US" sz="8903" dirty="0">
              <a:latin typeface="Amasis MT Pro Medium" panose="02040604050005020304" pitchFamily="18" charset="0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71617"/>
              </p:ext>
            </p:extLst>
          </p:nvPr>
        </p:nvGraphicFramePr>
        <p:xfrm>
          <a:off x="8686801" y="6483765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235 €/g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702 €/g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335 € /g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211€/g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6688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RAM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94634"/>
              </p:ext>
            </p:extLst>
          </p:nvPr>
        </p:nvGraphicFramePr>
        <p:xfrm>
          <a:off x="4067470" y="3162300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Marcato Lorenzo, Cerati Mirko,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Badarau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 Gabriela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Bertin Gioia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Badarau</a:t>
                      </a:r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 Gabriela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Lorenzo Marcato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719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3708434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64" y="2362276"/>
            <a:ext cx="3751323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7406D0B-2F39-4FBE-B996-AB9C87236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17589" r="1105" b="7268"/>
          <a:stretch/>
        </p:blipFill>
        <p:spPr>
          <a:xfrm>
            <a:off x="9302027" y="2392955"/>
            <a:ext cx="3543897" cy="3550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592351F-500E-45CE-A5E9-56A44108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424" r="677" b="27603"/>
          <a:stretch/>
        </p:blipFill>
        <p:spPr>
          <a:xfrm>
            <a:off x="13243221" y="2153645"/>
            <a:ext cx="3424620" cy="3734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2000+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352</Words>
  <Application>Microsoft Office PowerPoint</Application>
  <PresentationFormat>Personalizzato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Amasis MT Pro Medium</vt:lpstr>
      <vt:lpstr>Arial</vt:lpstr>
      <vt:lpstr>Calibri</vt:lpstr>
      <vt:lpstr>Arial</vt:lpstr>
      <vt:lpstr>Baskerville Old Face</vt:lpstr>
      <vt:lpstr>Arimo Bold</vt:lpstr>
      <vt:lpstr>Montserrat</vt:lpstr>
      <vt:lpstr>Open Sans Extra Bold</vt:lpstr>
      <vt:lpstr>HK Grotesk Pro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Gioia Bertin</cp:lastModifiedBy>
  <cp:revision>16</cp:revision>
  <dcterms:created xsi:type="dcterms:W3CDTF">2006-08-16T00:00:00Z</dcterms:created>
  <dcterms:modified xsi:type="dcterms:W3CDTF">2023-02-21T08:22:17Z</dcterms:modified>
  <dc:identifier>DAFZB4zmQPg</dc:identifier>
</cp:coreProperties>
</file>